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4" r:id="rId3"/>
    <p:sldMasterId id="2147483773" r:id="rId4"/>
    <p:sldMasterId id="2147483785" r:id="rId5"/>
    <p:sldMasterId id="2147483813" r:id="rId6"/>
  </p:sldMasterIdLst>
  <p:notesMasterIdLst>
    <p:notesMasterId r:id="rId18"/>
  </p:notesMasterIdLst>
  <p:sldIdLst>
    <p:sldId id="293" r:id="rId7"/>
    <p:sldId id="298" r:id="rId8"/>
    <p:sldId id="299" r:id="rId9"/>
    <p:sldId id="304" r:id="rId10"/>
    <p:sldId id="306" r:id="rId11"/>
    <p:sldId id="308" r:id="rId12"/>
    <p:sldId id="309" r:id="rId13"/>
    <p:sldId id="324" r:id="rId14"/>
    <p:sldId id="311" r:id="rId15"/>
    <p:sldId id="312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 autoAdjust="0"/>
    <p:restoredTop sz="94660"/>
  </p:normalViewPr>
  <p:slideViewPr>
    <p:cSldViewPr>
      <p:cViewPr varScale="1">
        <p:scale>
          <a:sx n="61" d="100"/>
          <a:sy n="61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37413-64EC-4599-9B0C-764800BC1D74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86B4-AC75-45C1-9D7B-3F0728E6A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4938-86A7-4510-9202-25FD2818F07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48DA-0C15-4B39-BAD2-C174E2DFD7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8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836D2-134A-4E02-A5DF-D5CEA99ED6A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A880-31F4-43E2-AF10-8315209490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3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E2D8-FD3D-40AA-ABC6-307CF483ADC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2AE1-F47D-4342-BB41-CE1452998B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BC36-601D-4B75-96EB-F945F189C325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456C-D99F-490F-9D32-2FADAE2C52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543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7316-402A-4806-876C-67771D6E56A5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58FF-C0A2-48CD-BEDE-2E78284041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49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A75-99DE-435F-9F01-918CE9C02859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624F-12E4-453D-B77B-8383429B678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20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439F-F100-413F-98C3-1E6F8EEF747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2A54-C9A4-4216-9545-00697605F4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822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D774-78FF-439A-B689-1FB8ABB8C639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FB32-D0DA-451D-84A5-DF8476DC4E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37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9DDA-0CB5-4ABD-A672-9A54395B77B5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C4CD-8E55-4902-83C7-1757DF004C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248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080A-39A6-436E-BC05-309534279541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F5FF-1DA0-458D-8022-7145060DF0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60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1936-B023-448D-A4A1-1D077CDE55B0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A673-6368-436F-9C0C-6BE8DB1674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1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F240D-FB74-4347-9881-5BDE2025F6D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2A00-4D8A-4AC6-B6F3-0D41BC3C24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3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856D-E811-4F05-80D8-6E3022A779F8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FE17-D969-49CF-BBD1-4A34B99EA1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679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A56E-71B0-497A-AB9C-CD6EF4A93CB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A6CC-EF53-493F-868E-A5862F574A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704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F319-0EDE-45FB-A037-BDF59CA16B9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EC3C-0F97-467E-B742-5DAA727AAD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805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19088"/>
            <a:ext cx="82296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BE81-8171-4639-957B-963B5B90F03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GV: Nguyễn Phúc Lộc</a:t>
            </a:r>
          </a:p>
        </p:txBody>
      </p:sp>
    </p:spTree>
    <p:extLst>
      <p:ext uri="{BB962C8B-B14F-4D97-AF65-F5344CB8AC3E}">
        <p14:creationId xmlns:p14="http://schemas.microsoft.com/office/powerpoint/2010/main" val="5723034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991E-FC9D-4196-AF60-75A45B25706B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42CE-181B-4822-AC0F-EC9F6E3B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528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CF99D2F-60F2-4D85-ABFE-2A21A48824AC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9E30F50C-C4E4-40A5-8444-73F2B86F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6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25822DD-FC01-4B76-9721-6E8B584B495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7745D73-56A1-4F03-8E38-354263A6F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1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1B00DFD-B008-429C-BD24-87100034D9BE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2164B16-2641-48AC-AFBE-CE6065E41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E2A7E03-5684-4F16-A2D2-D23B78D7DF53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8EC707E-07F4-46C9-B0F9-2CA4188F0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4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985C5ED-CD33-4329-9966-E402022EFAD2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C01AD61-D289-4EC7-AF1E-7EB8415E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3F9B-3C47-46F1-A878-DD72D7373A6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760A-0C34-40CA-9F51-7637B2ECB7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69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E0C3985-9770-45B8-BB77-9FE3CEAB075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29F9F7B-2F5B-4F74-AA4D-FC0789446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1F3F2E3-27B2-4DE4-BE2E-87AFF0E4051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1B5D0C8-AC51-4BFC-93A1-052BD480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33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6E76B1BD-D3FF-4F2D-BD65-0E31CE98ABA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44D1B55-6BDF-4A49-8300-6209F18B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45EFE73-963F-4779-8B60-DC4744B8F5A9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31CBF1B-C201-4342-8D61-EE1C3CCD7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2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DC69D5D-C8EF-4B8B-8831-1DD01A1B450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E849BF9-7F0B-47FF-8D94-91D35C21B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7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63C6C32-C523-46EC-A5E7-05666A545B2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40FCA5A-8758-4928-A4FB-7BAFF794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8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810A6FB-4829-4D28-9C15-60268EDFD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7423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764C-9364-414C-B953-8E037C9F9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CB7A-40E7-46A7-9408-882DA0C4A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9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7F64-0F4A-4B65-AC1D-5A4B20F573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0A15-9B2F-4B20-BAE3-6F227A109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51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78C1-3B6C-46D4-984F-A2D996FE81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186F-1CEF-4A8D-9E3F-2EB9C8049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0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824B-1720-47ED-904E-BCFFCE4AE6B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3E28-3448-41C2-A9EA-937789A174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34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7828-42E8-4B7A-AF09-79226A9FB3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36DE-8EB0-47F8-BEC5-220119115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08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6600-0622-444A-A1AB-A437F1AAC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4877-67EF-439F-9BCA-326EA6CEA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136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F2EC-C04A-4F6A-AB85-2360654521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FC64-00A5-4993-B84B-04CFD5DAE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84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BCDB-C5CD-4CAC-A973-857E9A4F8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3BE0-1390-4822-8DF4-BA755649D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288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601E-1D63-4CDB-A524-CC96A9A1EE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2BEB-80EF-4E93-8BCF-76EF16C3C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57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3F1-8210-4827-B779-882E0B0E24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31D6-CB2F-40F0-BAAC-AF4C957E7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9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39F7-8E1A-41EF-B38B-43A50450EF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B9DB-AF54-4D3F-AD33-A719025DE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30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6BB7-EFB5-4D6A-AAB5-59A558F8D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0A5F-EA0D-40D2-91C1-C9C3EBADD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793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9AF0-17CD-4B4F-846D-94E0562EEBE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5C9-4879-458F-B492-60FF5CD32BB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9173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C165-F45E-4D09-937A-1A9EFB70F41B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6A5E-48B9-4D7A-B77D-8958013876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718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3B0F-1271-4A45-A237-2F12E8F3870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9101-1849-49A6-BA29-F665B486D1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C27E-410D-46B6-8971-8D4D3B27C640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A644-F096-41D0-A299-32753898D2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552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A96E-8C04-429A-B58A-24619C228BF0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07C-5E1E-469B-A384-36B9A24900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3370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63C8-F7C0-4E78-9216-53687BC2E68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FD15-5D38-4BE3-95C1-A32C0C89A6E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5089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B6A-C65B-4D4B-8EF8-961BE3D01B8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9C31-20E0-4B39-A5BA-D397A17043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4516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A3A5-815E-49B2-9BBD-BF2D4C24C6DF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C318-98A5-4B55-9258-711A52CFC5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4718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DCA2-3AFF-489D-8655-D5BD02B9518E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CD36-FBF5-40F0-BE2D-F624D79EFFC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7193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D47B-3F86-4C08-A0DA-3338CE5D2D9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7F7C-205F-4E25-A6C8-C1829659118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5193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07F1-3986-4FF6-BDBA-33146C8EC2D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9334-163F-4DA4-A991-A560EEEB0E3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267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E547-DE18-4D8F-9C44-995D0373099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00CD-147F-468A-B488-36B859614A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3058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19088"/>
            <a:ext cx="82296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www.themegallery.com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1563-E22B-49BA-A828-507C6EF498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Nguyễn Phúc Lộc</a:t>
            </a:r>
          </a:p>
        </p:txBody>
      </p:sp>
    </p:spTree>
    <p:extLst>
      <p:ext uri="{BB962C8B-B14F-4D97-AF65-F5344CB8AC3E}">
        <p14:creationId xmlns:p14="http://schemas.microsoft.com/office/powerpoint/2010/main" val="3342255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C3C7-BADD-4329-8613-A1B67E672E3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E078-4701-40D6-A437-06E2DAC191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3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0C1B-FA6D-4B91-A062-AA4503B248EF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8CBB-4224-48F2-A853-417CF4251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9468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8301-8E80-4533-A765-35694F47C1FB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02A4-3BFA-4B54-A72E-EC29488240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554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CE91-7647-4DC0-AD5A-6CA29F16654C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C84C-8E89-4869-B8C7-5DED45D7255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5120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E484-57CD-43BA-82EA-64EF1F05D9E2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F380-B204-4123-AC31-F6849C9B30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07876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7199-47F5-4953-ABF2-FC715223CD72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F46D-9567-4865-87C0-074F31FCBF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5994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D481-B163-4F07-A093-8E4E2D1DF3B0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3E40-38A7-464C-A6B5-C5981B9017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7901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049F-F575-466F-98AC-1A4281629528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EB9F-929D-4D82-BA87-D296A0851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6521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9542-297E-486E-A960-B47DA975C42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FB62-695C-4B79-8C5A-C9D35840264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7588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0780-EE3B-4742-8EF6-39E1126438E0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2C41-8A81-4A72-AE2F-58C4BE91D4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4750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335A-F85D-4AF4-B59B-0F16ABF63402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F435-CF58-4299-8C88-DA50D65FBC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684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5DFB0-1455-40C9-8B15-750A1152B2C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9EC1-658C-4315-B8A2-BFABC306E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89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CBBC-E8FD-42D6-A214-6FD2B2617FBC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677-F503-468A-BAA9-8B1A55B3E9D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9298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6673-359A-490E-A640-71794D76301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D86A-47FB-45FE-9836-F121F7EE6A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2770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19088"/>
            <a:ext cx="82296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lumMod val="50000"/>
                    <a:lumOff val="50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9550-5589-401C-B2AC-65C1351D70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GV: Nguyễn Phúc Lộc</a:t>
            </a:r>
          </a:p>
        </p:txBody>
      </p:sp>
    </p:spTree>
    <p:extLst>
      <p:ext uri="{BB962C8B-B14F-4D97-AF65-F5344CB8AC3E}">
        <p14:creationId xmlns:p14="http://schemas.microsoft.com/office/powerpoint/2010/main" val="400412630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FEAB-FDD8-45A9-ACA0-A4F4BC60059D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52BB-CC79-4B8C-8A47-E88A65AAAB2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43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70DF-B89A-4340-83E1-5D4D624D7DB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A9BC-AE6C-40D2-AB2F-588A1FC89E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9751-6FEC-4134-8E39-FE9DB253BE0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6A1A3-B438-45FF-B750-D8D492DBB8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1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F71AD-9755-47F9-B761-32ABF5DA3DC0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BC941-DB0F-4913-9E69-6360D2EAD8D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2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4335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3FC9B-9476-4FD6-8D82-ABFEDF013A1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2BF7B-4855-47DB-844E-99DE6E400770}" type="slidenum">
              <a:rPr lang="en-US" altLang="vi-V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8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62CFDDD-FA1D-4D55-8C91-E24970932D0B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B7EAA1A-20C3-45AB-BE9D-7799206CD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D89E5-073F-410D-9A69-8F44A01C1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7D060-FBD8-473F-8428-907F767E1DF6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748A0-1129-4EC9-9599-E2EA75B17C92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3CF11-ABFC-4EF1-A6A1-AB9BCE72246D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50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A037B-B254-4C10-A759-26DA1160805F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3/12/2023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F2AC8-99D5-4299-BFE1-DD08537AC2D1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8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jpeg"/><Relationship Id="rId5" Type="http://schemas.openxmlformats.org/officeDocument/2006/relationships/image" Target="../media/image14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gif"/><Relationship Id="rId5" Type="http://schemas.openxmlformats.org/officeDocument/2006/relationships/tags" Target="../tags/tag5.xml"/><Relationship Id="rId10" Type="http://schemas.openxmlformats.org/officeDocument/2006/relationships/image" Target="../media/image11.gif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PowerPoint%202016.lnk" TargetMode="External"/><Relationship Id="rId2" Type="http://schemas.openxmlformats.org/officeDocument/2006/relationships/hyperlink" Target="MAU%20NEN%20TRANG%20CHIEU.mp4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image0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image0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52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9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2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3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9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3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2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3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4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5" descr="Pictur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39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40" descr="image0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4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33400" y="2209800"/>
            <a:ext cx="63530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853440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5: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hợp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soạn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4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  <p:bldP spid="72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vi-VN" altLang="vi-VN">
              <a:latin typeface="Trebuchet MS" pitchFamily="34" charset="0"/>
            </a:endParaRPr>
          </a:p>
        </p:txBody>
      </p:sp>
      <p:sp>
        <p:nvSpPr>
          <p:cNvPr id="100356" name="AutoShape 2"/>
          <p:cNvSpPr>
            <a:spLocks noChangeArrowheads="1"/>
          </p:cNvSpPr>
          <p:nvPr/>
        </p:nvSpPr>
        <p:spPr bwMode="auto">
          <a:xfrm>
            <a:off x="228600" y="4699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0357" name="Picture 3" descr="an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4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2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514600" y="547688"/>
            <a:ext cx="5267325" cy="823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2362200" y="1685925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5715000" y="1736725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0363" name="Picture 12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957263"/>
            <a:ext cx="17478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514600"/>
            <a:ext cx="5029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066800"/>
            <a:ext cx="7696200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209800"/>
            <a:ext cx="8077200" cy="4114800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email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2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trang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811213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"/>
          <a:stretch>
            <a:fillRect/>
          </a:stretch>
        </p:blipFill>
        <p:spPr bwMode="auto">
          <a:xfrm>
            <a:off x="228600" y="795338"/>
            <a:ext cx="31384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61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2417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373438" y="790575"/>
            <a:ext cx="0" cy="502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6030913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hợp lí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81450" y="6011863"/>
            <a:ext cx="3236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 lí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7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3400" y="685800"/>
            <a:ext cx="8229600" cy="2590800"/>
          </a:xfrm>
          <a:prstGeom prst="cloudCallout">
            <a:avLst>
              <a:gd name="adj1" fmla="val 11782"/>
              <a:gd name="adj2" fmla="val 1069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6803" name="Picture 17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32325"/>
            <a:ext cx="2930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7478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8269288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1.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Tìm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cụ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phục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vụ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từng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chức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năng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8275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2. </a:t>
            </a:r>
            <a:r>
              <a:rPr lang="en-US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Nội dung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563" y="1503363"/>
            <a:ext cx="403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1. </a:t>
            </a:r>
            <a:r>
              <a:rPr lang="en-US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Mục đích, yêu cầu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:  </a:t>
            </a:r>
          </a:p>
        </p:txBody>
      </p:sp>
      <p:sp>
        <p:nvSpPr>
          <p:cNvPr id="11" name="Rectangle 10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75895" y="3479800"/>
            <a:ext cx="891222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en-US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vi-VN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ghép các cột A với cột B để được các chức năng đặc trưng của phần mềm soạn thảo văn bản:</a:t>
            </a:r>
            <a:endParaRPr lang="en-US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2088" y="2458318"/>
            <a:ext cx="861060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ight Arrow 1">
            <a:hlinkClick r:id="rId3" action="ppaction://hlinkfile"/>
          </p:cNvPr>
          <p:cNvSpPr/>
          <p:nvPr/>
        </p:nvSpPr>
        <p:spPr>
          <a:xfrm>
            <a:off x="8001000" y="6019800"/>
            <a:ext cx="990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1269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E: </a:t>
            </a:r>
            <a:r>
              <a:rPr lang="en-US" sz="24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Bài 5: Thực hành tổng hợp về soạn thảo văn bản 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7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l"/>
            <a:r>
              <a:rPr lang="vi-VN" sz="2400" dirty="0">
                <a:solidFill>
                  <a:srgbClr val="FF0000"/>
                </a:solidFill>
              </a:rPr>
              <a:t>Bài 1. Tìm công cụ phục vụ từng chức năng đặc trưng.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vi-VN" sz="2400" dirty="0">
                <a:solidFill>
                  <a:srgbClr val="FF0000"/>
                </a:solidFill>
              </a:rPr>
              <a:t>Em hãy ghép các cột A với cột B để được các chức năng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vi-VN" sz="2400" dirty="0">
                <a:solidFill>
                  <a:srgbClr val="FF0000"/>
                </a:solidFill>
              </a:rPr>
              <a:t> đặc trưng của phần mềm soạn thảo văn bản</a:t>
            </a:r>
            <a:br>
              <a:rPr lang="vi-VN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381933"/>
              </p:ext>
            </p:extLst>
          </p:nvPr>
        </p:nvGraphicFramePr>
        <p:xfrm>
          <a:off x="1371600" y="2209800"/>
          <a:ext cx="5642610" cy="312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29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B</a:t>
                      </a:r>
                      <a:endParaRPr lang="en-US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Công cụ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Chức năng đặc trưng</a:t>
                      </a:r>
                      <a:endParaRPr lang="en-US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Tìm kiếm và Thay thế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Nhập và lưu văn bản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định dạng đoạn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Trình bày văn bản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định dạng trang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Sửa đổi văn bản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chọn số bản in và tên máy in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In văn bản</a:t>
                      </a:r>
                      <a:endParaRPr lang="en-US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29000" y="3276600"/>
            <a:ext cx="1066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29000" y="3276600"/>
            <a:ext cx="990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57600" y="38100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5105400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đơn xin phép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0"/>
            <a:ext cx="8686800" cy="5410200"/>
          </a:xfrm>
        </p:spPr>
      </p:pic>
      <p:sp>
        <p:nvSpPr>
          <p:cNvPr id="4" name="AutoShape 130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876800"/>
            <a:ext cx="5410200" cy="2389406"/>
          </a:xfrm>
          <a:prstGeom prst="cloudCallout">
            <a:avLst>
              <a:gd name="adj1" fmla="val -73806"/>
              <a:gd name="adj2" fmla="val 7692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Quan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sát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đơn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xin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phép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nghỉ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học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theo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video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mẫu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3875" y="5514974"/>
            <a:ext cx="6511925" cy="809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6200"/>
            <a:ext cx="6400800" cy="4130040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924800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1: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đẹp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lí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ta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tùy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chọn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2: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bước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soạn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thảo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phép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nghỉ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mẫu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),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sau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soạn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thảo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phép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nghỉ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máy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3: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Lưu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tệp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tệp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“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phép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nghỉ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”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ra.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4330970"/>
            <a:ext cx="7543800" cy="22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ạo bả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  <p:pic>
        <p:nvPicPr>
          <p:cNvPr id="6" name="Video tạo bảng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304800"/>
            <a:ext cx="8686800" cy="5410200"/>
          </a:xfrm>
        </p:spPr>
      </p:pic>
      <p:sp>
        <p:nvSpPr>
          <p:cNvPr id="4" name="AutoShape 130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4724400"/>
            <a:ext cx="5181600" cy="2389406"/>
          </a:xfrm>
          <a:prstGeom prst="cloudCallout">
            <a:avLst>
              <a:gd name="adj1" fmla="val -73806"/>
              <a:gd name="adj2" fmla="val 76921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Quan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sát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lang="en-US" altLang="en-US" sz="3200" b="0" kern="0" dirty="0" err="1">
                <a:solidFill>
                  <a:srgbClr val="000000"/>
                </a:solidFill>
                <a:effectLst/>
                <a:latin typeface="Palatino Linotype" pitchFamily="18" charset="0"/>
              </a:rPr>
              <a:t>bảng</a:t>
            </a:r>
            <a:r>
              <a:rPr lang="en-US" altLang="en-US" sz="3200" b="0" kern="0" dirty="0">
                <a:solidFill>
                  <a:srgbClr val="000000"/>
                </a:solidFill>
                <a:effectLst/>
                <a:latin typeface="Palatino Linotype" pitchFamily="18" charset="0"/>
              </a:rPr>
              <a:t> </a:t>
            </a:r>
            <a:r>
              <a:rPr lang="en-US" altLang="en-US" sz="3200" b="0" kern="0" dirty="0" err="1">
                <a:solidFill>
                  <a:srgbClr val="000000"/>
                </a:solidFill>
                <a:effectLst/>
                <a:latin typeface="Palatino Linotype" pitchFamily="18" charset="0"/>
              </a:rPr>
              <a:t>điểm</a:t>
            </a:r>
            <a:r>
              <a:rPr lang="en-US" altLang="en-US" sz="3200" b="0" kern="0" dirty="0">
                <a:solidFill>
                  <a:srgbClr val="000000"/>
                </a:solidFill>
                <a:effectLst/>
                <a:latin typeface="Palatino Linotype" pitchFamily="18" charset="0"/>
              </a:rPr>
              <a:t> </a:t>
            </a:r>
            <a:r>
              <a:rPr lang="en-US" altLang="en-US" sz="3200" b="0" kern="0" dirty="0" err="1">
                <a:solidFill>
                  <a:srgbClr val="000000"/>
                </a:solidFill>
                <a:effectLst/>
                <a:latin typeface="Palatino Linotype" pitchFamily="18" charset="0"/>
              </a:rPr>
              <a:t>lớp</a:t>
            </a:r>
            <a:r>
              <a:rPr lang="en-US" altLang="en-US" sz="3200" b="0" kern="0" dirty="0">
                <a:solidFill>
                  <a:srgbClr val="000000"/>
                </a:solidFill>
                <a:effectLst/>
                <a:latin typeface="Palatino Linotype" pitchFamily="18" charset="0"/>
              </a:rPr>
              <a:t> </a:t>
            </a:r>
            <a:r>
              <a:rPr lang="en-US" altLang="en-US" sz="3200" b="0" kern="0" dirty="0" err="1">
                <a:solidFill>
                  <a:srgbClr val="000000"/>
                </a:solidFill>
                <a:effectLst/>
                <a:latin typeface="Palatino Linotype" pitchFamily="18" charset="0"/>
              </a:rPr>
              <a:t>em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theo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 video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</a:rPr>
              <a:t>mẫu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93875" y="5514974"/>
            <a:ext cx="6511925" cy="809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304800"/>
            <a:ext cx="6400800" cy="3901440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 trong thời gian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phút thực hiện các yêu cầu sau:</a:t>
            </a:r>
          </a:p>
          <a:p>
            <a:pPr marL="0" lvl="0" indent="0" algn="ctr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vi-V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khóa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mẫu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tệp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“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khóa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”,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màu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màu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nền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2: In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khóa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biểu</a:t>
            </a:r>
            <a:endParaRPr lang="en-US" sz="28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3: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bốn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môn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Toán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tuần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6400" y="4639568"/>
            <a:ext cx="6781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82854440,D:\camvi so1\BAI 18 LOP 6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99892D-2CF1-44DF-A7D8-B18C6DBE05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8CC39CA-5868-41E9-BB29-08CC9D769D1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B6EBC78-48DE-4B3A-BC76-7993D3846AB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FC7390-B4BF-4AD8-B39D-0E4DA4041CC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CD2B158-ABD3-42FD-9438-2C46F8D3DF17}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453</Words>
  <Application>Microsoft Office PowerPoint</Application>
  <PresentationFormat>On-screen Show (4:3)</PresentationFormat>
  <Paragraphs>43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Garamond</vt:lpstr>
      <vt:lpstr>Georgia</vt:lpstr>
      <vt:lpstr>Palatino Linotype</vt:lpstr>
      <vt:lpstr>Times New Roman</vt:lpstr>
      <vt:lpstr>Trebuchet MS</vt:lpstr>
      <vt:lpstr>Wingdings</vt:lpstr>
      <vt:lpstr>Stream</vt:lpstr>
      <vt:lpstr>Slipstream</vt:lpstr>
      <vt:lpstr>4_Office Theme</vt:lpstr>
      <vt:lpstr>6_Office Theme</vt:lpstr>
      <vt:lpstr>1_Slipstream</vt:lpstr>
      <vt:lpstr>3_Slipstream</vt:lpstr>
      <vt:lpstr>PowerPoint Presentation</vt:lpstr>
      <vt:lpstr>PowerPoint Presentation</vt:lpstr>
      <vt:lpstr>PowerPoint Presentation</vt:lpstr>
      <vt:lpstr>PowerPoint Presentation</vt:lpstr>
      <vt:lpstr>Bài 1. Tìm công cụ phục vụ từng chức năng đặc trưng. Em hãy ghép các cột A với cột B để được các chức năng  đặc trưng của phần mềm soạn thảo văn bản </vt:lpstr>
      <vt:lpstr>Quan sát đơn xin phép nghỉ học theo video mẫu</vt:lpstr>
      <vt:lpstr>PowerPoint Presentation</vt:lpstr>
      <vt:lpstr>Quan sát bảng điểm lớp em theo video mẫu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Hồng Ngọc</cp:lastModifiedBy>
  <cp:revision>88</cp:revision>
  <dcterms:created xsi:type="dcterms:W3CDTF">2006-08-16T00:00:00Z</dcterms:created>
  <dcterms:modified xsi:type="dcterms:W3CDTF">2023-03-12T12:52:59Z</dcterms:modified>
</cp:coreProperties>
</file>